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1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4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7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2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9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9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4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6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6903A-2073-784D-8946-48612F554BA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7075-071F-D74D-A1D0-4F29ABCF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72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5088D2-7CD7-884A-8C35-6595A82B1F98}"/>
              </a:ext>
            </a:extLst>
          </p:cNvPr>
          <p:cNvSpPr txBox="1"/>
          <p:nvPr/>
        </p:nvSpPr>
        <p:spPr>
          <a:xfrm>
            <a:off x="1166649" y="1397876"/>
            <a:ext cx="7220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effectLst>
                  <a:outerShdw blurRad="88900" dist="50800" dir="4260000" algn="ctr" rotWithShape="0">
                    <a:srgbClr val="000000">
                      <a:alpha val="12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60A75-B284-F145-83A2-D6A93FDC6198}"/>
              </a:ext>
            </a:extLst>
          </p:cNvPr>
          <p:cNvSpPr txBox="1"/>
          <p:nvPr/>
        </p:nvSpPr>
        <p:spPr>
          <a:xfrm>
            <a:off x="1618593" y="2566675"/>
            <a:ext cx="676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 </a:t>
            </a:r>
          </a:p>
        </p:txBody>
      </p:sp>
    </p:spTree>
    <p:extLst>
      <p:ext uri="{BB962C8B-B14F-4D97-AF65-F5344CB8AC3E}">
        <p14:creationId xmlns:p14="http://schemas.microsoft.com/office/powerpoint/2010/main" val="351301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13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52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361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</Words>
  <Application>Microsoft Macintosh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Walles, Evan</dc:creator>
  <cp:lastModifiedBy>Walles, Evan</cp:lastModifiedBy>
  <cp:revision>3</cp:revision>
  <dcterms:created xsi:type="dcterms:W3CDTF">2019-11-01T14:44:11Z</dcterms:created>
  <dcterms:modified xsi:type="dcterms:W3CDTF">2019-11-01T19:11:49Z</dcterms:modified>
</cp:coreProperties>
</file>