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2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9C62A-C68F-2141-B142-52AA6A4FC7ED}"/>
              </a:ext>
            </a:extLst>
          </p:cNvPr>
          <p:cNvSpPr txBox="1"/>
          <p:nvPr/>
        </p:nvSpPr>
        <p:spPr>
          <a:xfrm>
            <a:off x="1166649" y="1397876"/>
            <a:ext cx="7220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B288E-E87D-F546-A861-12D51199AC95}"/>
              </a:ext>
            </a:extLst>
          </p:cNvPr>
          <p:cNvSpPr txBox="1"/>
          <p:nvPr/>
        </p:nvSpPr>
        <p:spPr>
          <a:xfrm>
            <a:off x="1618593" y="2566675"/>
            <a:ext cx="67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</a:t>
            </a:r>
          </a:p>
        </p:txBody>
      </p:sp>
    </p:spTree>
    <p:extLst>
      <p:ext uri="{BB962C8B-B14F-4D97-AF65-F5344CB8AC3E}">
        <p14:creationId xmlns:p14="http://schemas.microsoft.com/office/powerpoint/2010/main" val="35130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13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5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6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3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Walles, Evan</dc:creator>
  <cp:lastModifiedBy>Walles, Evan</cp:lastModifiedBy>
  <cp:revision>7</cp:revision>
  <dcterms:created xsi:type="dcterms:W3CDTF">2019-11-01T14:44:11Z</dcterms:created>
  <dcterms:modified xsi:type="dcterms:W3CDTF">2019-11-01T19:15:15Z</dcterms:modified>
</cp:coreProperties>
</file>