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3716000" cy="7716838"/>
  <p:notesSz cx="6858000" cy="9144000"/>
  <p:defaultTextStyle>
    <a:defPPr>
      <a:defRPr lang="en-US"/>
    </a:defPPr>
    <a:lvl1pPr marL="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232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465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698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9312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1640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73968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86296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98624" algn="l" defTabSz="61232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1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93" d="100"/>
          <a:sy n="93" d="100"/>
        </p:scale>
        <p:origin x="216" y="560"/>
      </p:cViewPr>
      <p:guideLst>
        <p:guide orient="horz" pos="2431"/>
        <p:guide pos="4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397222"/>
            <a:ext cx="11658600" cy="16541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372875"/>
            <a:ext cx="9601200" cy="19720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4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6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9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1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73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8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9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48330"/>
            <a:ext cx="4629150" cy="74078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48330"/>
            <a:ext cx="13658850" cy="74078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9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58783"/>
            <a:ext cx="11658600" cy="153265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70726"/>
            <a:ext cx="11658600" cy="1688058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23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46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69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93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16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739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862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986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25670"/>
            <a:ext cx="9144000" cy="573046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6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27358"/>
            <a:ext cx="6060282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47238"/>
            <a:ext cx="6060282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27358"/>
            <a:ext cx="6062663" cy="71988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2328" indent="0">
              <a:buNone/>
              <a:defRPr sz="2700" b="1"/>
            </a:lvl2pPr>
            <a:lvl3pPr marL="1224656" indent="0">
              <a:buNone/>
              <a:defRPr sz="2400" b="1"/>
            </a:lvl3pPr>
            <a:lvl4pPr marL="1836984" indent="0">
              <a:buNone/>
              <a:defRPr sz="2100" b="1"/>
            </a:lvl4pPr>
            <a:lvl5pPr marL="2449312" indent="0">
              <a:buNone/>
              <a:defRPr sz="2100" b="1"/>
            </a:lvl5pPr>
            <a:lvl6pPr marL="3061640" indent="0">
              <a:buNone/>
              <a:defRPr sz="2100" b="1"/>
            </a:lvl6pPr>
            <a:lvl7pPr marL="3673968" indent="0">
              <a:buNone/>
              <a:defRPr sz="2100" b="1"/>
            </a:lvl7pPr>
            <a:lvl8pPr marL="4286296" indent="0">
              <a:buNone/>
              <a:defRPr sz="2100" b="1"/>
            </a:lvl8pPr>
            <a:lvl9pPr marL="489862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47238"/>
            <a:ext cx="6062663" cy="444611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2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9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7245"/>
            <a:ext cx="4512470" cy="130757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7245"/>
            <a:ext cx="7667625" cy="6586107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14820"/>
            <a:ext cx="4512470" cy="5278532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01787"/>
            <a:ext cx="8229600" cy="63771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89514"/>
            <a:ext cx="8229600" cy="4630103"/>
          </a:xfrm>
        </p:spPr>
        <p:txBody>
          <a:bodyPr/>
          <a:lstStyle>
            <a:lvl1pPr marL="0" indent="0">
              <a:buNone/>
              <a:defRPr sz="4300"/>
            </a:lvl1pPr>
            <a:lvl2pPr marL="612328" indent="0">
              <a:buNone/>
              <a:defRPr sz="3800"/>
            </a:lvl2pPr>
            <a:lvl3pPr marL="1224656" indent="0">
              <a:buNone/>
              <a:defRPr sz="3200"/>
            </a:lvl3pPr>
            <a:lvl4pPr marL="1836984" indent="0">
              <a:buNone/>
              <a:defRPr sz="2700"/>
            </a:lvl4pPr>
            <a:lvl5pPr marL="2449312" indent="0">
              <a:buNone/>
              <a:defRPr sz="2700"/>
            </a:lvl5pPr>
            <a:lvl6pPr marL="3061640" indent="0">
              <a:buNone/>
              <a:defRPr sz="2700"/>
            </a:lvl6pPr>
            <a:lvl7pPr marL="3673968" indent="0">
              <a:buNone/>
              <a:defRPr sz="2700"/>
            </a:lvl7pPr>
            <a:lvl8pPr marL="4286296" indent="0">
              <a:buNone/>
              <a:defRPr sz="2700"/>
            </a:lvl8pPr>
            <a:lvl9pPr marL="4898624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39498"/>
            <a:ext cx="8229600" cy="905656"/>
          </a:xfrm>
        </p:spPr>
        <p:txBody>
          <a:bodyPr/>
          <a:lstStyle>
            <a:lvl1pPr marL="0" indent="0">
              <a:buNone/>
              <a:defRPr sz="1900"/>
            </a:lvl1pPr>
            <a:lvl2pPr marL="612328" indent="0">
              <a:buNone/>
              <a:defRPr sz="1600"/>
            </a:lvl2pPr>
            <a:lvl3pPr marL="1224656" indent="0">
              <a:buNone/>
              <a:defRPr sz="1300"/>
            </a:lvl3pPr>
            <a:lvl4pPr marL="1836984" indent="0">
              <a:buNone/>
              <a:defRPr sz="1200"/>
            </a:lvl4pPr>
            <a:lvl5pPr marL="2449312" indent="0">
              <a:buNone/>
              <a:defRPr sz="1200"/>
            </a:lvl5pPr>
            <a:lvl6pPr marL="3061640" indent="0">
              <a:buNone/>
              <a:defRPr sz="1200"/>
            </a:lvl6pPr>
            <a:lvl7pPr marL="3673968" indent="0">
              <a:buNone/>
              <a:defRPr sz="1200"/>
            </a:lvl7pPr>
            <a:lvl8pPr marL="4286296" indent="0">
              <a:buNone/>
              <a:defRPr sz="1200"/>
            </a:lvl8pPr>
            <a:lvl9pPr marL="489862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7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9031"/>
            <a:ext cx="12344400" cy="1286140"/>
          </a:xfrm>
          <a:prstGeom prst="rect">
            <a:avLst/>
          </a:prstGeom>
        </p:spPr>
        <p:txBody>
          <a:bodyPr vert="horz" lIns="122466" tIns="61233" rIns="122466" bIns="612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00596"/>
            <a:ext cx="12344400" cy="5092756"/>
          </a:xfrm>
          <a:prstGeom prst="rect">
            <a:avLst/>
          </a:prstGeom>
        </p:spPr>
        <p:txBody>
          <a:bodyPr vert="horz" lIns="122466" tIns="61233" rIns="122466" bIns="6123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6CC5A-AE4B-5042-8495-B5715C059A52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152366"/>
            <a:ext cx="4343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152366"/>
            <a:ext cx="3200400" cy="410850"/>
          </a:xfrm>
          <a:prstGeom prst="rect">
            <a:avLst/>
          </a:prstGeom>
        </p:spPr>
        <p:txBody>
          <a:bodyPr vert="horz" lIns="122466" tIns="61233" rIns="122466" bIns="6123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1EE2-62C9-7045-B0E4-BBBAAA0B1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6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12328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9246" indent="-459246" algn="l" defTabSz="612328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5033" indent="-382705" algn="l" defTabSz="612328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0820" indent="-306164" algn="l" defTabSz="61232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48" indent="-306164" algn="l" defTabSz="612328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55476" indent="-306164" algn="l" defTabSz="612328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7804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80132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92460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04788" indent="-306164" algn="l" defTabSz="61232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232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465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98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312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1640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73968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86296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98624" algn="l" defTabSz="61232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97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AB7DD-1097-D74A-B8D2-5C2B9F6A839E}"/>
              </a:ext>
            </a:extLst>
          </p:cNvPr>
          <p:cNvSpPr txBox="1"/>
          <p:nvPr/>
        </p:nvSpPr>
        <p:spPr>
          <a:xfrm>
            <a:off x="1178524" y="1184121"/>
            <a:ext cx="10851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CC0000"/>
                </a:solidFill>
                <a:effectLst>
                  <a:outerShdw blurRad="88900" dist="50800" dir="4260000" algn="ctr" rotWithShape="0">
                    <a:srgbClr val="000000">
                      <a:alpha val="12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AF3AA3-4A3A-A94E-A6CC-D6A232CA67CE}"/>
              </a:ext>
            </a:extLst>
          </p:cNvPr>
          <p:cNvSpPr txBox="1"/>
          <p:nvPr/>
        </p:nvSpPr>
        <p:spPr>
          <a:xfrm>
            <a:off x="1630467" y="2447922"/>
            <a:ext cx="1039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Subtext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359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82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84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257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Macintosh PowerPoint</Application>
  <PresentationFormat>Custom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Robinson</dc:creator>
  <cp:lastModifiedBy>Walles, Evan</cp:lastModifiedBy>
  <cp:revision>9</cp:revision>
  <dcterms:created xsi:type="dcterms:W3CDTF">2014-09-10T13:05:02Z</dcterms:created>
  <dcterms:modified xsi:type="dcterms:W3CDTF">2019-11-01T17:24:10Z</dcterms:modified>
</cp:coreProperties>
</file>