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224" y="696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3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50878-6F29-EA4C-A4F3-C697C7A0F420}"/>
              </a:ext>
            </a:extLst>
          </p:cNvPr>
          <p:cNvSpPr txBox="1"/>
          <p:nvPr/>
        </p:nvSpPr>
        <p:spPr>
          <a:xfrm>
            <a:off x="1178524" y="1184121"/>
            <a:ext cx="1085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44256-00F6-8341-886C-777703AD2022}"/>
              </a:ext>
            </a:extLst>
          </p:cNvPr>
          <p:cNvSpPr txBox="1"/>
          <p:nvPr/>
        </p:nvSpPr>
        <p:spPr>
          <a:xfrm>
            <a:off x="1630467" y="2447922"/>
            <a:ext cx="1039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Subtext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1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7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24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Macintosh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Walles, Evan</cp:lastModifiedBy>
  <cp:revision>7</cp:revision>
  <dcterms:created xsi:type="dcterms:W3CDTF">2014-09-10T13:05:02Z</dcterms:created>
  <dcterms:modified xsi:type="dcterms:W3CDTF">2019-11-01T17:28:03Z</dcterms:modified>
</cp:coreProperties>
</file>